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18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avril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3915" y="2895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Tell where you and </a:t>
            </a:r>
            <a:r>
              <a:rPr lang="en-US" sz="2800" smtClean="0">
                <a:latin typeface="Kristen ITC" pitchFamily="66" charset="0"/>
              </a:rPr>
              <a:t>others go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965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</a:t>
            </a:r>
            <a:r>
              <a:rPr lang="en-US" sz="2800" smtClean="0">
                <a:latin typeface="Kristen ITC" pitchFamily="66" charset="0"/>
              </a:rPr>
              <a:t>the preposition à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0940" y="4800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Tell </a:t>
            </a:r>
            <a:r>
              <a:rPr lang="en-US" sz="2800" dirty="0">
                <a:latin typeface="Kristen ITC" pitchFamily="66" charset="0"/>
              </a:rPr>
              <a:t>what you and others are going to do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67</cp:revision>
  <dcterms:created xsi:type="dcterms:W3CDTF">2011-09-14T23:22:57Z</dcterms:created>
  <dcterms:modified xsi:type="dcterms:W3CDTF">2012-04-18T12:48:26Z</dcterms:modified>
</cp:coreProperties>
</file>